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75" r:id="rId3"/>
    <p:sldId id="260" r:id="rId4"/>
    <p:sldId id="259" r:id="rId5"/>
    <p:sldId id="262" r:id="rId6"/>
    <p:sldId id="269" r:id="rId7"/>
    <p:sldId id="267" r:id="rId8"/>
    <p:sldId id="263" r:id="rId9"/>
    <p:sldId id="273" r:id="rId10"/>
    <p:sldId id="264" r:id="rId11"/>
    <p:sldId id="268" r:id="rId12"/>
    <p:sldId id="270" r:id="rId13"/>
    <p:sldId id="265" r:id="rId14"/>
    <p:sldId id="266" r:id="rId15"/>
    <p:sldId id="261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565" autoAdjust="0"/>
  </p:normalViewPr>
  <p:slideViewPr>
    <p:cSldViewPr>
      <p:cViewPr varScale="1">
        <p:scale>
          <a:sx n="102" d="100"/>
          <a:sy n="102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042DA-39F6-482B-9D51-15E6D9C1CA0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C9710-E2F7-4F04-AA9B-C1AF1F1EB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0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C9710-E2F7-4F04-AA9B-C1AF1F1EBF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4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C9710-E2F7-4F04-AA9B-C1AF1F1EBF3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1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4BA3-67F0-4C68-A98D-F2FCCAABA14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233E-C3A5-4FCF-B1C5-E7D45BF34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0782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4BA3-67F0-4C68-A98D-F2FCCAABA14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233E-C3A5-4FCF-B1C5-E7D45BF34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8197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4BA3-67F0-4C68-A98D-F2FCCAABA14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233E-C3A5-4FCF-B1C5-E7D45BF34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5036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4BA3-67F0-4C68-A98D-F2FCCAABA14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233E-C3A5-4FCF-B1C5-E7D45BF34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25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4BA3-67F0-4C68-A98D-F2FCCAABA14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233E-C3A5-4FCF-B1C5-E7D45BF34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8214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4BA3-67F0-4C68-A98D-F2FCCAABA14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233E-C3A5-4FCF-B1C5-E7D45BF34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9806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4BA3-67F0-4C68-A98D-F2FCCAABA14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233E-C3A5-4FCF-B1C5-E7D45BF34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943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4BA3-67F0-4C68-A98D-F2FCCAABA14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233E-C3A5-4FCF-B1C5-E7D45BF34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9858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4BA3-67F0-4C68-A98D-F2FCCAABA14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233E-C3A5-4FCF-B1C5-E7D45BF34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7267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4BA3-67F0-4C68-A98D-F2FCCAABA14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233E-C3A5-4FCF-B1C5-E7D45BF34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791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4BA3-67F0-4C68-A98D-F2FCCAABA14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233E-C3A5-4FCF-B1C5-E7D45BF34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7591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C4BA3-67F0-4C68-A98D-F2FCCAABA14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6233E-C3A5-4FCF-B1C5-E7D45BF34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0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gallerix.ru/pic/_EX/212458167/733691406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gif"/><Relationship Id="rId5" Type="http://schemas.openxmlformats.org/officeDocument/2006/relationships/image" Target="../media/image28.jpe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Мои рисунки\фоновые\аинмлистопадзаокном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21088"/>
            <a:ext cx="7772400" cy="187220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entury" pitchFamily="18" charset="0"/>
              </a:rPr>
              <a:t>«Ах, какая осень…!»</a:t>
            </a:r>
            <a:br>
              <a:rPr lang="ru-RU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entury" pitchFamily="18" charset="0"/>
              </a:rPr>
              <a:t>презентация к развлечению </a:t>
            </a:r>
            <a:br>
              <a:rPr lang="ru-RU" sz="2200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entury" pitchFamily="18" charset="0"/>
              </a:rPr>
              <a:t>«Вечер осенней поэзии»</a:t>
            </a:r>
            <a:r>
              <a:rPr lang="ru-RU" sz="2200" dirty="0" smtClean="0">
                <a:solidFill>
                  <a:srgbClr val="C00000"/>
                </a:solidFill>
                <a:latin typeface="Century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Century" pitchFamily="18" charset="0"/>
              </a:rPr>
              <a:t>с </a:t>
            </a:r>
            <a:r>
              <a:rPr lang="ru-RU" sz="1600" dirty="0" smtClean="0">
                <a:solidFill>
                  <a:srgbClr val="0070C0"/>
                </a:solidFill>
                <a:latin typeface="Century" pitchFamily="18" charset="0"/>
              </a:rPr>
              <a:t>мамами и детьми </a:t>
            </a:r>
            <a:r>
              <a:rPr lang="ru-RU" sz="1600" dirty="0">
                <a:solidFill>
                  <a:srgbClr val="0070C0"/>
                </a:solidFill>
                <a:latin typeface="Century" pitchFamily="18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Century" pitchFamily="18" charset="0"/>
              </a:rPr>
              <a:t>средней группы</a:t>
            </a:r>
            <a:r>
              <a:rPr lang="ru-RU" dirty="0" smtClean="0">
                <a:solidFill>
                  <a:srgbClr val="C00000"/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entury" pitchFamily="18" charset="0"/>
              </a:rPr>
            </a:br>
            <a:endParaRPr lang="ru-RU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4248" y="5661248"/>
            <a:ext cx="2266529" cy="1080119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Автор: Книга Н. В.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i="1" dirty="0">
                <a:solidFill>
                  <a:schemeClr val="bg1"/>
                </a:solidFill>
              </a:rPr>
              <a:t> «Детский сад № 8 города Шимановска»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45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1\Рабочий стол\ВВ\зонт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Мои документы\анимашки\анимфондеждь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758"/>
            <a:ext cx="9782761" cy="70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92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1\Мои документы\анимлистопад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8627"/>
            <a:ext cx="7596336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ocuments and Settings\Admin\Мои документы\анимашки\клипосе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68124" y="2206066"/>
            <a:ext cx="5742384" cy="19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3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1\Рабочий стол\ВВ\пасмурный ден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анимашки\девицаосент аним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39" y="94154"/>
            <a:ext cx="396044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Admin\Мои документы\анимашки\пти. осе.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412">
            <a:off x="1495353" y="-68442"/>
            <a:ext cx="24669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Admin\Мои документы\анимашки\клипосе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68124" y="2206066"/>
            <a:ext cx="5742384" cy="19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Admin\Мои документы\анимашки\листосен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9361" y="4519489"/>
            <a:ext cx="781050" cy="34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Documents and Settings\Admin\Мои документы\Мои рисунки\осень карт\фрукурож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9329" r="16956" b="8154"/>
          <a:stretch/>
        </p:blipFill>
        <p:spPr bwMode="auto">
          <a:xfrm>
            <a:off x="1763688" y="3505664"/>
            <a:ext cx="3342444" cy="23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_000000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62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7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1\Мои документы\к брусничке\фонбрус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97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Admin\Мои документы\анимашки\egiky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942"/>
            <a:ext cx="3511547" cy="28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анимашки\игрбел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36595"/>
            <a:ext cx="4753372" cy="338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02">
            <a:off x="6603668" y="5558962"/>
            <a:ext cx="927016" cy="6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9576">
            <a:off x="4327542" y="5532395"/>
            <a:ext cx="927016" cy="6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6451">
            <a:off x="928538" y="1692682"/>
            <a:ext cx="709254" cy="6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407">
            <a:off x="3048039" y="670919"/>
            <a:ext cx="927016" cy="6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1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Октябрь (Осень). 1891. Левитан Исаак Ильич (1860-1900)">
            <a:hlinkClick r:id="rId2" tgtFrame="_blank" tooltip="&quot;Октябрь (Осень). 1891. Левитан Исаак Ильич (1860-1900)&quot;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Admin\Мои документы\анимашки\анимпадснеж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" y="24372"/>
            <a:ext cx="2167370" cy="26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Мои документы\анимашки\анимпадснеж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7" y="3429000"/>
            <a:ext cx="2167370" cy="26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Мои документы\анимашки\анимпадснеж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4274"/>
            <a:ext cx="2167370" cy="26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Мои документы\анимашки\анимпадснеж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92" y="3717032"/>
            <a:ext cx="2167370" cy="26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\Мои документы\анимашки\анимпадснеж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7882"/>
            <a:ext cx="2167370" cy="26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\Мои документы\анимашки\анимпадснеж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2167370" cy="26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52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Мои документы\анимашки\анимдерснеж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59518"/>
            <a:ext cx="6408712" cy="69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59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анимашки\девицаосент аним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" y="476672"/>
            <a:ext cx="390059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Documents and Settings\1\Рабочий стол\ВВ\гриб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2753883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Documents and Settings\Admin\Мои документы\анимашки\листосен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56376" y="-171400"/>
            <a:ext cx="1339535" cy="34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Admin\Мои документы\анимашки\листосен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22924" y="-1066247"/>
            <a:ext cx="969722" cy="34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Admin\Мои документы\анимашки\анимптич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21" y="1097909"/>
            <a:ext cx="2705694" cy="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Мои документы\анимашки\листосен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04465" y="3167398"/>
            <a:ext cx="1339535" cy="34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Documents and Settings\Admin\Мои документы\анимашки\листосен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9841" y="4594490"/>
            <a:ext cx="669766" cy="34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_000000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15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осень карт\осенкрасо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92100"/>
            <a:ext cx="88773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482">
            <a:off x="1375377" y="1404972"/>
            <a:ext cx="520507" cy="39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482">
            <a:off x="6280478" y="2853967"/>
            <a:ext cx="622336" cy="4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482">
            <a:off x="2709817" y="2887991"/>
            <a:ext cx="520506" cy="39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482">
            <a:off x="1340693" y="3225592"/>
            <a:ext cx="542418" cy="40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45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Мои документы\Мои рисунки\осень\фоносен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Мои документы\анимашки\клёносен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61" y="476673"/>
            <a:ext cx="3800614" cy="439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2725">
            <a:off x="6083295" y="3128069"/>
            <a:ext cx="883546" cy="66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482">
            <a:off x="2011026" y="3118073"/>
            <a:ext cx="1041013" cy="7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2725">
            <a:off x="6369078" y="5019719"/>
            <a:ext cx="949641" cy="7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6513">
            <a:off x="3836475" y="5606184"/>
            <a:ext cx="1041013" cy="7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360">
            <a:off x="4566877" y="3504119"/>
            <a:ext cx="1041013" cy="7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86">
            <a:off x="2335445" y="4763487"/>
            <a:ext cx="1041013" cy="7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59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Admin\Мои документы\анимашки\анимос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92" y="5560539"/>
            <a:ext cx="2399928" cy="129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Мои документы\Мои рисунки\осень карт\золотов е. осе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381000"/>
            <a:ext cx="1080135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78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осень карт\осеньсоба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60" y="-31960"/>
            <a:ext cx="4610645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ocuments and Settings\Admin\Мои документы\анимашки\клипосе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51765" y="2289709"/>
            <a:ext cx="5742384" cy="18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ocuments and Settings\Admin\Мои документы\анимашки\клипосе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47195" y="2388581"/>
            <a:ext cx="5742384" cy="18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482">
            <a:off x="3721192" y="5489049"/>
            <a:ext cx="784180" cy="5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Мои документы\анимашки\анимлистсмайл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589">
            <a:off x="5349614" y="4349618"/>
            <a:ext cx="714602" cy="53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36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Рабочий стол\ВВ\улет птицы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42" y="0"/>
            <a:ext cx="9212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78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Мои документы\Мои рисунки\осенжура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56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Рабочий стол\ВВ\улет птицы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" y="0"/>
            <a:ext cx="9119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53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анимлистопад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8627"/>
            <a:ext cx="7596336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ocuments and Settings\Admin\Мои документы\анимашки\клипосе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57272" y="2395215"/>
            <a:ext cx="6120682" cy="19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62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Экран (4:3)</PresentationFormat>
  <Paragraphs>6</Paragraphs>
  <Slides>17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«Ах, какая осень…!» презентация к развлечению  «Вечер осенней поэзии» с мамами и детьми  средней группы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16</cp:revision>
  <dcterms:created xsi:type="dcterms:W3CDTF">2015-08-31T22:07:23Z</dcterms:created>
  <dcterms:modified xsi:type="dcterms:W3CDTF">2016-12-05T07:33:42Z</dcterms:modified>
</cp:coreProperties>
</file>